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732" autoAdjust="0"/>
    <p:restoredTop sz="94660"/>
  </p:normalViewPr>
  <p:slideViewPr>
    <p:cSldViewPr snapToGrid="0">
      <p:cViewPr varScale="1">
        <p:scale>
          <a:sx n="60" d="100"/>
          <a:sy n="60" d="100"/>
        </p:scale>
        <p:origin x="97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65EBA6-FF88-49C5-A81C-288A790B93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D58015-EDB3-42AD-A8B5-2FABA710CB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FA79077-C563-41AB-96B5-9FF32A8AB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CB-2549-46DF-9791-0401B46C99EA}" type="datetimeFigureOut">
              <a:rPr lang="pt-BR" smtClean="0"/>
              <a:t>08/02/2021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3B097F2-7E41-4020-A7A1-A2B40974E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E8D4746-0DD0-46E8-A8CF-1CC23C982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12A67-1ECF-47C7-87B2-A6B089738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3084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79A2D6-FD42-47EF-B251-ACF360D65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3C63177-217C-455F-9377-02308EC0E2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4C71234-D8BA-4AF3-BB81-51523748E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CB-2549-46DF-9791-0401B46C99EA}" type="datetimeFigureOut">
              <a:rPr lang="pt-BR" smtClean="0"/>
              <a:t>08/02/2021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A0E8B6D-3536-4FCA-AD25-006D7E41D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E9C99D-4C31-430E-9881-5EE1C4B1E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12A67-1ECF-47C7-87B2-A6B089738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8847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15239D0-42A6-4162-B801-67B8C1A14B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DB6F9AF-AB2C-491C-8414-419C07EBC4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757DCE1-6D8C-4516-9E78-30F4EC9D4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CB-2549-46DF-9791-0401B46C99EA}" type="datetimeFigureOut">
              <a:rPr lang="pt-BR" smtClean="0"/>
              <a:t>08/02/2021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E3C6B70-063F-419D-838A-BE102034A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3A57989-3809-454F-A5A5-8D1FAA8AD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12A67-1ECF-47C7-87B2-A6B089738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6341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245918-245B-4259-8C13-7FA20016A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EE7663E-EEB8-42AA-A4BB-B0256D4D0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59E5EA2-CEE8-44F8-8673-C8CA2C625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CB-2549-46DF-9791-0401B46C99EA}" type="datetimeFigureOut">
              <a:rPr lang="pt-BR" smtClean="0"/>
              <a:t>08/02/2021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4F69B28-57B4-422B-9AAE-766687152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A1679FF-E34B-48A9-8507-56666573B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12A67-1ECF-47C7-87B2-A6B089738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6582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C84B35-1DB6-49E5-BBEB-172478023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C209ADA-8E7E-40C6-92BC-9FC276462B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D109DD9-4D01-48D9-B339-B16EB1E94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CB-2549-46DF-9791-0401B46C99EA}" type="datetimeFigureOut">
              <a:rPr lang="pt-BR" smtClean="0"/>
              <a:t>08/02/2021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F6FA7EE-C0D6-4542-99D4-DC82BDA4F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2CE6F4A-6EBA-4FBA-8DE0-06B1867E6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12A67-1ECF-47C7-87B2-A6B089738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1197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A59F7B-50F1-492F-AA06-1C856D278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DBCCA0D-2FDC-4DE9-9BB2-67347DA62B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7603D40-5864-45A6-A4E6-8E2EC171B1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4E12E62-B22B-4B51-8336-B05E7A3D4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CB-2549-46DF-9791-0401B46C99EA}" type="datetimeFigureOut">
              <a:rPr lang="pt-BR" smtClean="0"/>
              <a:t>08/02/2021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83875AA-9A39-4E05-B621-6D61F73D6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327FEEB-56B3-4F98-8B9B-A98F00E09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12A67-1ECF-47C7-87B2-A6B089738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5723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B0E8A4-92EA-4501-94D1-1070D70B4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A5042B8-010C-467C-8E54-CFE6D6D63A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D5056D1-4772-4E6A-B638-0C9AC31C6D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39D3DE7-0EE1-482C-A369-F4920BCE61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3A51A05-0971-4B18-9FD8-DFFC23F4AB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4343D6E-CD09-4DA1-B855-689044C87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CB-2549-46DF-9791-0401B46C99EA}" type="datetimeFigureOut">
              <a:rPr lang="pt-BR" smtClean="0"/>
              <a:t>08/02/2021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9C751E4-DDFA-4694-A5A0-C65044382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98C67F1-BB91-461B-8CA9-2707BE1BC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12A67-1ECF-47C7-87B2-A6B089738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7534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FB4312-7D38-40D0-8477-20015DD5B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7480C53-EF53-4206-A0E2-84D2B27DC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CB-2549-46DF-9791-0401B46C99EA}" type="datetimeFigureOut">
              <a:rPr lang="pt-BR" smtClean="0"/>
              <a:t>08/02/2021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AE43365-BE57-4C33-B0CB-A97CB30C0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6975968-E595-4D12-AE93-EBE22DC93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12A67-1ECF-47C7-87B2-A6B089738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2637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9220A1F-F996-4FD4-90C2-3E810FDAA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CB-2549-46DF-9791-0401B46C99EA}" type="datetimeFigureOut">
              <a:rPr lang="pt-BR" smtClean="0"/>
              <a:t>08/02/2021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8E405AD-C1C8-432B-A53B-9008B73FE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4F40491-3EFB-46BE-BF4E-96B3E8EBC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12A67-1ECF-47C7-87B2-A6B089738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8114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2CAABE-05E8-49BA-9923-0A0A53E00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E6CDA6E-DE94-409F-8331-F873FF6D0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3827238-D5CC-4CCA-BB3E-6162D5B5AC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ED0A90F-5FCF-4F5A-9A97-1CF309B69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CB-2549-46DF-9791-0401B46C99EA}" type="datetimeFigureOut">
              <a:rPr lang="pt-BR" smtClean="0"/>
              <a:t>08/02/2021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E1E9164-AD87-4429-BE30-287125B8E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5AAF6EE-905A-4B4A-84F7-60BDE341B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12A67-1ECF-47C7-87B2-A6B089738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0265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2AA4F1-F5BE-454E-A083-CDABB02DA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300450F-9E52-4B09-BB00-347776BDC0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A0E4265-CEB1-4547-83DA-7E9751F64A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CE200B6-365A-4DFA-8432-0FFC91F7C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CB-2549-46DF-9791-0401B46C99EA}" type="datetimeFigureOut">
              <a:rPr lang="pt-BR" smtClean="0"/>
              <a:t>08/02/2021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56627D4-F325-48F5-8422-263991847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0ACFBB8-5D54-451A-B8A3-820F875BE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12A67-1ECF-47C7-87B2-A6B089738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9946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91DA806-42DB-4759-BF60-7C7E4FF61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ABD6E2B-61F4-4AB8-869D-4544E1D11B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C2060A5-785D-4562-B33F-ACF2C3E127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CB-2549-46DF-9791-0401B46C99EA}" type="datetimeFigureOut">
              <a:rPr lang="pt-BR" smtClean="0"/>
              <a:t>08/02/2021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9A5415F-30B4-45AB-BC02-A9AC9201C0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8EFE83B-6B2B-477F-A8EB-846075021A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12A67-1ECF-47C7-87B2-A6B089738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2315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áfico 3">
            <a:extLst>
              <a:ext uri="{FF2B5EF4-FFF2-40B4-BE49-F238E27FC236}">
                <a16:creationId xmlns:a16="http://schemas.microsoft.com/office/drawing/2014/main" id="{2203EDAF-3D89-4400-B1E6-1D818E87A6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14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Gabriela Poubel</dc:creator>
  <cp:lastModifiedBy>Beth Home</cp:lastModifiedBy>
  <cp:revision>5</cp:revision>
  <dcterms:created xsi:type="dcterms:W3CDTF">2021-02-06T11:41:35Z</dcterms:created>
  <dcterms:modified xsi:type="dcterms:W3CDTF">2021-02-08T19:21:59Z</dcterms:modified>
</cp:coreProperties>
</file>